
<file path=[Content_Types].xml><?xml version="1.0" encoding="utf-8"?>
<Types xmlns="http://schemas.openxmlformats.org/package/2006/content-types">
  <Default Extension="fntdata" ContentType="application/x-fontdata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Poppi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12" Type="http://schemas.openxmlformats.org/officeDocument/2006/relationships/font" Target="fonts/Poppins-boldItalic.fntdata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1" Type="http://schemas.openxmlformats.org/officeDocument/2006/relationships/theme" Target="theme/theme2.xml"/><Relationship Id="rId11" Type="http://schemas.openxmlformats.org/officeDocument/2006/relationships/font" Target="fonts/Poppins-italic.fntdata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15" Type="http://schemas.openxmlformats.org/officeDocument/2006/relationships/customXml" Target="../customXml/item3.xml"/><Relationship Id="rId10" Type="http://schemas.openxmlformats.org/officeDocument/2006/relationships/font" Target="fonts/Poppins-bold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regular.fntdata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9e1acb8c3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9e1acb8c3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9e1acb8c30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9e1acb8c30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406928" y="821325"/>
            <a:ext cx="8420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Título presentación</a:t>
            </a:r>
            <a:endParaRPr b="1" sz="2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316950" y="1541100"/>
            <a:ext cx="8510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2700" lvl="0" marL="388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Poppins"/>
              <a:buChar char="●"/>
            </a:pPr>
            <a:r>
              <a:rPr lang="es" sz="18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Punto a desarrollar</a:t>
            </a:r>
            <a:endParaRPr sz="1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2700" lvl="0" marL="388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Poppins"/>
              <a:buChar char="●"/>
            </a:pPr>
            <a:r>
              <a:rPr lang="es" sz="18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Punto a desarrollar</a:t>
            </a:r>
            <a:endParaRPr sz="1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72700" lvl="0" marL="388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Poppins"/>
              <a:buChar char="●"/>
            </a:pPr>
            <a:r>
              <a:rPr lang="es" sz="18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Punto a desarrollar</a:t>
            </a:r>
            <a:endParaRPr sz="1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0" y="2080225"/>
            <a:ext cx="9144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4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¡Gracias!</a:t>
            </a:r>
            <a:endParaRPr b="1" sz="4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3C323E100EE645A3088841FFC26AF1" ma:contentTypeVersion="17" ma:contentTypeDescription="Create a new document." ma:contentTypeScope="" ma:versionID="67c1234f78fc21fb094cc013812a8f12">
  <xsd:schema xmlns:xsd="http://www.w3.org/2001/XMLSchema" xmlns:xs="http://www.w3.org/2001/XMLSchema" xmlns:p="http://schemas.microsoft.com/office/2006/metadata/properties" xmlns:ns2="cf72fb6e-36fb-464e-8ae2-64aa72daf399" xmlns:ns3="2a0aa121-d8ef-4d77-9e53-028f09e29e90" targetNamespace="http://schemas.microsoft.com/office/2006/metadata/properties" ma:root="true" ma:fieldsID="e8533a4e6b28dd79e90ba12ef1fdd65c" ns2:_="" ns3:_="">
    <xsd:import namespace="cf72fb6e-36fb-464e-8ae2-64aa72daf399"/>
    <xsd:import namespace="2a0aa121-d8ef-4d77-9e53-028f09e29e90"/>
    <xsd:element name="properties">
      <xsd:complexType>
        <xsd:sequence>
          <xsd:element name="documentManagement">
            <xsd:complexType>
              <xsd:all>
                <xsd:element ref="ns2:MigrationSource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BillingMetadata" minOccurs="0"/>
                <xsd:element ref="ns3:_x00da_ltimarevisi_x00f3_n" minOccurs="0"/>
                <xsd:element ref="ns3:Responsable" minOccurs="0"/>
                <xsd:element ref="ns3:Estad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72fb6e-36fb-464e-8ae2-64aa72daf399" elementFormDefault="qualified">
    <xsd:import namespace="http://schemas.microsoft.com/office/2006/documentManagement/types"/>
    <xsd:import namespace="http://schemas.microsoft.com/office/infopath/2007/PartnerControls"/>
    <xsd:element name="MigrationSourceID" ma:index="8" nillable="true" ma:displayName="MigrationSourceID" ma:internalName="MigrationSourceID" ma:readOnly="true">
      <xsd:simpleType>
        <xsd:restriction base="dms:Text"/>
      </xsd:simpleType>
    </xsd:element>
    <xsd:element name="TaxCatchAll" ma:index="19" nillable="true" ma:displayName="Taxonomy Catch All Column" ma:hidden="true" ma:list="{e5fc28f7-2802-48b4-895c-d32d9aa96383}" ma:internalName="TaxCatchAll" ma:showField="CatchAllData" ma:web="cf72fb6e-36fb-464e-8ae2-64aa72daf3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aa121-d8ef-4d77-9e53-028f09e29e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2ad0fcc-bffd-4b40-bc29-0bacf8e7e4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00da_ltimarevisi_x00f3_n" ma:index="22" nillable="true" ma:displayName="Última revisión" ma:format="DateOnly" ma:internalName="_x00da_ltimarevisi_x00f3_n">
      <xsd:simpleType>
        <xsd:restriction base="dms:DateTime"/>
      </xsd:simpleType>
    </xsd:element>
    <xsd:element name="Responsable" ma:index="23" nillable="true" ma:displayName="Responsable" ma:format="Dropdown" ma:list="UserInfo" ma:SharePointGroup="0" ma:internalName="Responsab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stado" ma:index="24" nillable="true" ma:displayName="Estado" ma:format="Dropdown" ma:internalName="Estado">
      <xsd:simpleType>
        <xsd:restriction base="dms:Choice">
          <xsd:enumeration value="🌱 Por empezar"/>
          <xsd:enumeration value="🚧 En desarrollo"/>
          <xsd:enumeration value="⚒️ Pte. Actualizar"/>
          <xsd:enumeration value="👀Revisar"/>
          <xsd:enumeration value="✅ OK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72fb6e-36fb-464e-8ae2-64aa72daf399" xsi:nil="true"/>
    <lcf76f155ced4ddcb4097134ff3c332f xmlns="2a0aa121-d8ef-4d77-9e53-028f09e29e90">
      <Terms xmlns="http://schemas.microsoft.com/office/infopath/2007/PartnerControls"/>
    </lcf76f155ced4ddcb4097134ff3c332f>
    <MigrationSourceID xmlns="cf72fb6e-36fb-464e-8ae2-64aa72daf399">1qxze7MQqO2ppcDzwnTMZOtBUgIQHMAmN-WLejp0VvrU</MigrationSourceID>
    <Estado xmlns="2a0aa121-d8ef-4d77-9e53-028f09e29e90" xsi:nil="true"/>
    <Responsable xmlns="2a0aa121-d8ef-4d77-9e53-028f09e29e90">
      <UserInfo>
        <DisplayName/>
        <AccountId xsi:nil="true"/>
        <AccountType/>
      </UserInfo>
    </Responsable>
    <_x00da_ltimarevisi_x00f3_n xmlns="2a0aa121-d8ef-4d77-9e53-028f09e29e90" xsi:nil="true"/>
  </documentManagement>
</p:properties>
</file>

<file path=customXml/itemProps1.xml><?xml version="1.0" encoding="utf-8"?>
<ds:datastoreItem xmlns:ds="http://schemas.openxmlformats.org/officeDocument/2006/customXml" ds:itemID="{B8C2E783-D0B2-4C74-80E0-45E619765814}"/>
</file>

<file path=customXml/itemProps2.xml><?xml version="1.0" encoding="utf-8"?>
<ds:datastoreItem xmlns:ds="http://schemas.openxmlformats.org/officeDocument/2006/customXml" ds:itemID="{AFEA1DEA-E30C-4E54-A803-F2FB3669CCB7}"/>
</file>

<file path=customXml/itemProps3.xml><?xml version="1.0" encoding="utf-8"?>
<ds:datastoreItem xmlns:ds="http://schemas.openxmlformats.org/officeDocument/2006/customXml" ds:itemID="{356F2187-C601-4711-BA25-772CA9FFF457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0x010100433C323E100EE645A3088841FFC26AF1</vt:lpwstr>
  </property>
  <property fmtid="{D5CDD505-2E9C-101B-9397-08002B2CF9AE}" pid="3" name="Order">
    <vt:r8>9400</vt:r8>
  </property>
  <property fmtid="{D5CDD505-2E9C-101B-9397-08002B2CF9AE}" pid="4" name="MediaServiceImageTags">
    <vt:lpwstr/>
  </property>
</Properties>
</file>